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556554_48-p-vodyanie-foni-dlya-prezentatsii-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86439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№7 города Кузнецка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Экскурсия по первой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младшей группе №3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«Капелька»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</a:t>
            </a:r>
          </a:p>
          <a:p>
            <a:pPr algn="ctr"/>
            <a:r>
              <a:rPr lang="ru-RU" sz="1600" b="1" dirty="0" smtClean="0"/>
              <a:t>                                                                                                                              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</p:txBody>
      </p:sp>
      <p:pic>
        <p:nvPicPr>
          <p:cNvPr id="7" name="Рисунок 6" descr="0001-001-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1" y="3286124"/>
            <a:ext cx="3571900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760" y="507207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Максимова Т.В.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О.Э.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«Малыши крепыши»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00827_201844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64" y="1071547"/>
            <a:ext cx="3034575" cy="2286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_20200818_21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690312"/>
            <a:ext cx="3000396" cy="2453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0200818_211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14752"/>
            <a:ext cx="2771740" cy="24272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143240" y="3643314"/>
            <a:ext cx="3203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Вам представить мы хотим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Уголок спортивный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Хочешь ты здоровым быть?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Двигайся активно!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20200827_201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571744"/>
            <a:ext cx="5214974" cy="35719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5984" y="28572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Столовая зона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142984"/>
            <a:ext cx="2641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садике на стульчиках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Будем мы сидеть.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Будем кашу кушать,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Песни будем петь.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-93b3d8198f237b230a7766f26e4c00ef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428868"/>
            <a:ext cx="5357850" cy="36433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929058" y="21429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Туалет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000108"/>
            <a:ext cx="3024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комнате 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полотенце есть и мыло.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Руки здесь мы будем мыть,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за чистотой следить.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71934" y="500042"/>
            <a:ext cx="203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Спальня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28586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Реснички опускаются,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Глазки закрываются.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спокойно отдыхаем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Сном волшебным засыпаем.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9378da9cda915406a5434bf250751a1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714620"/>
            <a:ext cx="5429288" cy="33575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1643050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такая наша группа!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будет очень приятно,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вы её посетите.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43174" y="71435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Приглашаем вас на экскурсию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нашу группу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IMG_20200827_12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715040" cy="34420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707904" y="214290"/>
            <a:ext cx="282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Раздевалка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85723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заглянешь в раздевалку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Всюду видишь вернисаж.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работы и информацию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группе выставляем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родителей каждый раз</a:t>
            </a:r>
          </a:p>
        </p:txBody>
      </p:sp>
      <p:pic>
        <p:nvPicPr>
          <p:cNvPr id="10" name="Рисунок 9" descr="IMG-912178dfe6c6bc21ea18169eff5862f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38" y="2636912"/>
            <a:ext cx="3836373" cy="35004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 descr="IMG-1938bcdf823b382815a59989892059f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3786214" cy="35004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142844" y="357166"/>
            <a:ext cx="882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«Мы артисты», «В гостях у сказки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37147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/>
          </a:p>
          <a:p>
            <a:r>
              <a:rPr lang="ru-RU" b="1" i="1" dirty="0" smtClean="0"/>
              <a:t>Утром рано мы встаём,</a:t>
            </a:r>
          </a:p>
          <a:p>
            <a:r>
              <a:rPr lang="ru-RU" b="1" i="1" dirty="0" smtClean="0"/>
              <a:t>В детский сад скорей идём.</a:t>
            </a:r>
          </a:p>
          <a:p>
            <a:r>
              <a:rPr lang="ru-RU" b="1" i="1" dirty="0" smtClean="0"/>
              <a:t>Нас встречают с лаской</a:t>
            </a:r>
          </a:p>
          <a:p>
            <a:r>
              <a:rPr lang="ru-RU" b="1" i="1" dirty="0" smtClean="0"/>
              <a:t>Новой доброй сказкой</a:t>
            </a:r>
            <a:r>
              <a:rPr lang="ru-RU" sz="2000" b="1" i="1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5072074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нашей группе все актёры,</a:t>
            </a:r>
          </a:p>
          <a:p>
            <a:r>
              <a:rPr lang="ru-RU" b="1" i="1" dirty="0" smtClean="0"/>
              <a:t>Кукловоды и танцоры.</a:t>
            </a:r>
          </a:p>
          <a:p>
            <a:r>
              <a:rPr lang="ru-RU" b="1" i="1" dirty="0" smtClean="0"/>
              <a:t>Каждый день и каждый час</a:t>
            </a:r>
          </a:p>
          <a:p>
            <a:r>
              <a:rPr lang="ru-RU" b="1" i="1" dirty="0" smtClean="0"/>
              <a:t>Мы хотим играть для Вас!!!</a:t>
            </a:r>
          </a:p>
          <a:p>
            <a:endParaRPr lang="ru-RU" b="1" i="1" dirty="0"/>
          </a:p>
        </p:txBody>
      </p:sp>
      <p:pic>
        <p:nvPicPr>
          <p:cNvPr id="10" name="Рисунок 9" descr="IMG-2647a8a5b30bffc6425bf168be68463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700" y="1024800"/>
            <a:ext cx="3024336" cy="28092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 descr="IMG-bd5ccf532eb4826bd332a650dc992f74-V_cut-photo.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7749" y="2057561"/>
            <a:ext cx="3071834" cy="25717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0180620_100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36" y="4085149"/>
            <a:ext cx="3143256" cy="2500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50004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«Маленькие художники»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c5fe2cc61dfce12696cc8c59fddbdd12-V_cut-phot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2857520" cy="22145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_20200824_095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736"/>
            <a:ext cx="2857520" cy="21431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-16cd0eae088892f209d2ff14382b9cff-V_cut-photo.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857628"/>
            <a:ext cx="3571900" cy="2500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214678" y="1357298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Нарисуем</a:t>
            </a:r>
            <a:r>
              <a:rPr lang="ru-RU" b="1" i="1" dirty="0" smtClean="0"/>
              <a:t> жёлтый круг,</a:t>
            </a:r>
          </a:p>
          <a:p>
            <a:r>
              <a:rPr lang="ru-RU" b="1" i="1" dirty="0" smtClean="0"/>
              <a:t>После лучики вокруг –</a:t>
            </a:r>
          </a:p>
          <a:p>
            <a:r>
              <a:rPr lang="ru-RU" b="1" i="1" dirty="0" smtClean="0"/>
              <a:t>Пусть на белом свете</a:t>
            </a:r>
          </a:p>
          <a:p>
            <a:r>
              <a:rPr lang="ru-RU" b="1" i="1" dirty="0" smtClean="0"/>
              <a:t>Ярче солнце светит!</a:t>
            </a:r>
          </a:p>
          <a:p>
            <a:r>
              <a:rPr lang="ru-RU" b="1" i="1" dirty="0" smtClean="0"/>
              <a:t>На детей и на цветы,</a:t>
            </a:r>
          </a:p>
          <a:p>
            <a:r>
              <a:rPr lang="ru-RU" b="1" i="1" dirty="0" smtClean="0"/>
              <a:t>Смотрит солнце с высоты,</a:t>
            </a:r>
          </a:p>
          <a:p>
            <a:r>
              <a:rPr lang="ru-RU" b="1" i="1" dirty="0" smtClean="0"/>
              <a:t>Чтоб росли скорее</a:t>
            </a:r>
          </a:p>
          <a:p>
            <a:r>
              <a:rPr lang="ru-RU" b="1" i="1" dirty="0" smtClean="0"/>
              <a:t>Их теплом согреет.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«Природа и малыши»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04ae6bd49da21178cad83649dc2aaee0-V_cut-phot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357297"/>
            <a:ext cx="2857519" cy="22860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IMG-9d3c81db8a17da48f769b3736402de9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375156"/>
            <a:ext cx="2714644" cy="2196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_2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714754"/>
            <a:ext cx="3429023" cy="2571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071802" y="1357298"/>
            <a:ext cx="3454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природный уголок,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понять нам многое помог.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Времена года изучаем,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приметам их узнаем.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Знаем мы животных, птиц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цветочки как полить.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59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«Мы – играем»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2462c97ec4105a7f868e3752adcafb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3071834" cy="24288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IMG-3848ecfb68046c8c8537faa16cc98459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149107"/>
            <a:ext cx="2714644" cy="2351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IMG-1012da01d2eb142fd6c619919268f3a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52551"/>
            <a:ext cx="3143272" cy="2962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357554" y="142873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дочки матери играем,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Кукол чаем угощаем.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Всё для Вани есть,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Нравится ребятам здесь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-87bca38f2beff65a6459895e05fc6de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71" y="785795"/>
            <a:ext cx="3003969" cy="20717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IMG_20200818_125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3" y="2857496"/>
            <a:ext cx="2952771" cy="22145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 descr="IMG-463072a56546a48449c97bfe0a70f3c1-V_cut-photo.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757580"/>
            <a:ext cx="3071834" cy="2000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214546" y="142852"/>
            <a:ext cx="667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сенсорного развития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1000108"/>
            <a:ext cx="3004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Пальчики играть хотят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Два стола сенсорных есть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игрушек здесь не счесть,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Ведь у маленьких ребят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556554_48-p-vodyanie-foni-dlya-prezentatsii-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6050" y="35716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«Строим сами»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b935087a8b68c9c1404f8cde7a99b56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7"/>
            <a:ext cx="2857520" cy="29170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714744" y="1285860"/>
            <a:ext cx="479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идёт строительство,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троятся дома.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Вам создадут комфорт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уют строители всегда.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218_095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786058"/>
            <a:ext cx="2180645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-2a43074d803209ec8dc1ab5bbee124e2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059443"/>
            <a:ext cx="2576521" cy="22985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340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62</cp:revision>
  <dcterms:created xsi:type="dcterms:W3CDTF">2020-08-26T11:31:39Z</dcterms:created>
  <dcterms:modified xsi:type="dcterms:W3CDTF">2020-08-27T19:13:03Z</dcterms:modified>
</cp:coreProperties>
</file>